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3" r:id="rId2"/>
    <p:sldId id="325" r:id="rId3"/>
    <p:sldId id="327" r:id="rId4"/>
    <p:sldId id="329" r:id="rId5"/>
    <p:sldId id="349" r:id="rId6"/>
    <p:sldId id="350" r:id="rId7"/>
    <p:sldId id="369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5" r:id="rId16"/>
    <p:sldId id="366" r:id="rId17"/>
    <p:sldId id="367" r:id="rId18"/>
    <p:sldId id="368" r:id="rId19"/>
    <p:sldId id="363" r:id="rId20"/>
    <p:sldId id="361" r:id="rId21"/>
    <p:sldId id="362" r:id="rId22"/>
    <p:sldId id="351" r:id="rId23"/>
    <p:sldId id="371" r:id="rId24"/>
    <p:sldId id="372" r:id="rId25"/>
    <p:sldId id="352" r:id="rId26"/>
    <p:sldId id="373" r:id="rId27"/>
    <p:sldId id="374" r:id="rId28"/>
    <p:sldId id="376" r:id="rId29"/>
    <p:sldId id="328" r:id="rId30"/>
    <p:sldId id="345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343"/>
            <p14:sldId id="325"/>
            <p14:sldId id="327"/>
            <p14:sldId id="329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152D2-01F6-4FB3-BA04-43AE7AAB8AFC}" v="155" dt="2019-09-29T09:21:16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7" autoAdjust="0"/>
    <p:restoredTop sz="96005" autoAdjust="0"/>
  </p:normalViewPr>
  <p:slideViewPr>
    <p:cSldViewPr snapToGrid="0">
      <p:cViewPr varScale="1">
        <p:scale>
          <a:sx n="78" d="100"/>
          <a:sy n="78" d="100"/>
        </p:scale>
        <p:origin x="994" y="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the DBA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GB" dirty="0"/>
              <a:t>SQL Notebooks in Azure Data Studio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dbatoolsMoL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4469</TotalTime>
  <Words>297</Words>
  <Application>Microsoft Office PowerPoint</Application>
  <PresentationFormat>On-screen Show (16:9)</PresentationFormat>
  <Paragraphs>57</Paragraphs>
  <Slides>30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SQL Notebooks in Azure Data Studio</vt:lpstr>
      <vt:lpstr>PowerPoint Presentation</vt:lpstr>
      <vt:lpstr>PowerPoint Presentation</vt:lpstr>
      <vt:lpstr>Rob Sewell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1160</cp:revision>
  <dcterms:created xsi:type="dcterms:W3CDTF">2013-07-12T18:23:55Z</dcterms:created>
  <dcterms:modified xsi:type="dcterms:W3CDTF">2019-10-02T17:36:27Z</dcterms:modified>
</cp:coreProperties>
</file>